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56" r:id="rId2"/>
    <p:sldId id="257" r:id="rId3"/>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9" autoAdjust="0"/>
    <p:restoredTop sz="94627"/>
  </p:normalViewPr>
  <p:slideViewPr>
    <p:cSldViewPr snapToGrid="0">
      <p:cViewPr>
        <p:scale>
          <a:sx n="20" d="100"/>
          <a:sy n="20" d="100"/>
        </p:scale>
        <p:origin x="18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tiff"/><Relationship Id="rId5" Type="http://schemas.openxmlformats.org/officeDocument/2006/relationships/image" Target="../media/image6.PNG"/><Relationship Id="rId10" Type="http://schemas.openxmlformats.org/officeDocument/2006/relationships/image" Target="../media/image13.tiff"/><Relationship Id="rId4" Type="http://schemas.openxmlformats.org/officeDocument/2006/relationships/image" Target="../media/image5.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2" name="Picture 4">
            <a:extLst>
              <a:ext uri="{FF2B5EF4-FFF2-40B4-BE49-F238E27FC236}">
                <a16:creationId xmlns:a16="http://schemas.microsoft.com/office/drawing/2014/main" id="{76CD31C2-7F0E-B84B-B7B8-6631DCD402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11215" y="27556886"/>
            <a:ext cx="6251181" cy="3860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12"/>
          <a:stretch>
            <a:fillRect/>
          </a:stretch>
        </p:blipFill>
        <p:spPr>
          <a:xfrm>
            <a:off x="17488769" y="26558290"/>
            <a:ext cx="7112000" cy="4737100"/>
          </a:xfrm>
          <a:prstGeom prst="rect">
            <a:avLst/>
          </a:prstGeom>
        </p:spPr>
      </p:pic>
      <p:pic>
        <p:nvPicPr>
          <p:cNvPr id="16" name="Picture 15">
            <a:extLst>
              <a:ext uri="{FF2B5EF4-FFF2-40B4-BE49-F238E27FC236}">
                <a16:creationId xmlns:a16="http://schemas.microsoft.com/office/drawing/2014/main" id="{B66F6AB5-4B79-064C-8DEA-BD15FD5438C1}"/>
              </a:ext>
            </a:extLst>
          </p:cNvPr>
          <p:cNvPicPr>
            <a:picLocks noChangeAspect="1"/>
          </p:cNvPicPr>
          <p:nvPr/>
        </p:nvPicPr>
        <p:blipFill>
          <a:blip r:embed="rId13"/>
          <a:stretch>
            <a:fillRect/>
          </a:stretch>
        </p:blipFill>
        <p:spPr>
          <a:xfrm>
            <a:off x="27176189" y="26956810"/>
            <a:ext cx="7112000" cy="473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598338"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999840"/>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4" name="Google Shape;106;p1">
            <a:extLst>
              <a:ext uri="{FF2B5EF4-FFF2-40B4-BE49-F238E27FC236}">
                <a16:creationId xmlns:a16="http://schemas.microsoft.com/office/drawing/2014/main" id="{17DEAA5F-8A08-45F2-9C42-173E09B446C9}"/>
              </a:ext>
            </a:extLst>
          </p:cNvPr>
          <p:cNvSpPr txBox="1"/>
          <p:nvPr/>
        </p:nvSpPr>
        <p:spPr>
          <a:xfrm>
            <a:off x="13040726" y="16311503"/>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4"/>
          <a:stretch>
            <a:fillRect/>
          </a:stretch>
        </p:blipFill>
        <p:spPr>
          <a:xfrm>
            <a:off x="20693845" y="12482501"/>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5"/>
          <a:stretch>
            <a:fillRect/>
          </a:stretch>
        </p:blipFill>
        <p:spPr>
          <a:xfrm>
            <a:off x="12951161" y="13547868"/>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5442213" y="15374356"/>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6"/>
          <a:stretch>
            <a:fillRect/>
          </a:stretch>
        </p:blipFill>
        <p:spPr>
          <a:xfrm>
            <a:off x="21346088" y="14980466"/>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7"/>
          <a:stretch>
            <a:fillRect/>
          </a:stretch>
        </p:blipFill>
        <p:spPr>
          <a:xfrm>
            <a:off x="13108935" y="15513293"/>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38071" y="1280346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26785" y="1190841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895548" y="312353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8"/>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9"/>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10"/>
          <a:stretch>
            <a:fillRect/>
          </a:stretch>
        </p:blipFill>
        <p:spPr>
          <a:xfrm>
            <a:off x="20909385" y="26092790"/>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11"/>
          <a:stretch>
            <a:fillRect/>
          </a:stretch>
        </p:blipFill>
        <p:spPr>
          <a:xfrm>
            <a:off x="12881011" y="26182128"/>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976995319"/>
              </p:ext>
            </p:extLst>
          </p:nvPr>
        </p:nvGraphicFramePr>
        <p:xfrm>
          <a:off x="13040726" y="22661611"/>
          <a:ext cx="5837214" cy="2164463"/>
        </p:xfrm>
        <a:graphic>
          <a:graphicData uri="http://schemas.openxmlformats.org/drawingml/2006/table">
            <a:tbl>
              <a:tblPr firstRow="1" bandRow="1">
                <a:tableStyleId>{5C22544A-7EE6-4342-B048-85BDC9FD1C3A}</a:tableStyleId>
              </a:tblPr>
              <a:tblGrid>
                <a:gridCol w="1945738">
                  <a:extLst>
                    <a:ext uri="{9D8B030D-6E8A-4147-A177-3AD203B41FA5}">
                      <a16:colId xmlns:a16="http://schemas.microsoft.com/office/drawing/2014/main" val="515306850"/>
                    </a:ext>
                  </a:extLst>
                </a:gridCol>
                <a:gridCol w="1945738">
                  <a:extLst>
                    <a:ext uri="{9D8B030D-6E8A-4147-A177-3AD203B41FA5}">
                      <a16:colId xmlns:a16="http://schemas.microsoft.com/office/drawing/2014/main" val="2127825004"/>
                    </a:ext>
                  </a:extLst>
                </a:gridCol>
                <a:gridCol w="1945738">
                  <a:extLst>
                    <a:ext uri="{9D8B030D-6E8A-4147-A177-3AD203B41FA5}">
                      <a16:colId xmlns:a16="http://schemas.microsoft.com/office/drawing/2014/main" val="2634788406"/>
                    </a:ext>
                  </a:extLst>
                </a:gridCol>
              </a:tblGrid>
              <a:tr h="370840">
                <a:tc>
                  <a:txBody>
                    <a:bodyPr/>
                    <a:lstStyle/>
                    <a:p>
                      <a:r>
                        <a:rPr lang="en-US" dirty="0"/>
                        <a:t>Std Dev (Amps)</a:t>
                      </a:r>
                    </a:p>
                  </a:txBody>
                  <a:tcPr/>
                </a:tc>
                <a:tc>
                  <a:txBody>
                    <a:bodyPr/>
                    <a:lstStyle/>
                    <a:p>
                      <a:r>
                        <a:rPr lang="en-US" dirty="0"/>
                        <a:t>Max Current (Amps)</a:t>
                      </a:r>
                    </a:p>
                  </a:txBody>
                  <a:tcPr/>
                </a:tc>
                <a:tc>
                  <a:txBody>
                    <a:bodyPr/>
                    <a:lstStyle/>
                    <a:p>
                      <a:r>
                        <a:rPr lang="en-US" dirty="0"/>
                        <a:t>Number of Signals</a:t>
                      </a:r>
                    </a:p>
                  </a:txBody>
                  <a:tcPr/>
                </a:tc>
                <a:extLst>
                  <a:ext uri="{0D108BD9-81ED-4DB2-BD59-A6C34878D82A}">
                    <a16:rowId xmlns:a16="http://schemas.microsoft.com/office/drawing/2014/main" val="1146740965"/>
                  </a:ext>
                </a:extLst>
              </a:tr>
              <a:tr h="370840">
                <a:tc>
                  <a:txBody>
                    <a:bodyPr/>
                    <a:lstStyle/>
                    <a:p>
                      <a:r>
                        <a:rPr lang="en-US" dirty="0"/>
                        <a:t>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8</a:t>
                      </a:r>
                    </a:p>
                  </a:txBody>
                  <a:tcPr/>
                </a:tc>
                <a:extLst>
                  <a:ext uri="{0D108BD9-81ED-4DB2-BD59-A6C34878D82A}">
                    <a16:rowId xmlns:a16="http://schemas.microsoft.com/office/drawing/2014/main" val="2179723556"/>
                  </a:ext>
                </a:extLst>
              </a:tr>
              <a:tr h="370840">
                <a:tc>
                  <a:txBody>
                    <a:bodyPr/>
                    <a:lstStyle/>
                    <a:p>
                      <a:r>
                        <a:rPr lang="en-US" dirty="0"/>
                        <a:t>15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7</a:t>
                      </a:r>
                    </a:p>
                  </a:txBody>
                  <a:tcPr/>
                </a:tc>
                <a:extLst>
                  <a:ext uri="{0D108BD9-81ED-4DB2-BD59-A6C34878D82A}">
                    <a16:rowId xmlns:a16="http://schemas.microsoft.com/office/drawing/2014/main" val="515001504"/>
                  </a:ext>
                </a:extLst>
              </a:tr>
              <a:tr h="370840">
                <a:tc>
                  <a:txBody>
                    <a:bodyPr/>
                    <a:lstStyle/>
                    <a:p>
                      <a:r>
                        <a:rPr lang="en-US" dirty="0"/>
                        <a:t>25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3</a:t>
                      </a:r>
                    </a:p>
                  </a:txBody>
                  <a:tcPr/>
                </a:tc>
                <a:extLst>
                  <a:ext uri="{0D108BD9-81ED-4DB2-BD59-A6C34878D82A}">
                    <a16:rowId xmlns:a16="http://schemas.microsoft.com/office/drawing/2014/main" val="781807864"/>
                  </a:ext>
                </a:extLst>
              </a:tr>
              <a:tr h="370840">
                <a:tc>
                  <a:txBody>
                    <a:bodyPr/>
                    <a:lstStyle/>
                    <a:p>
                      <a:r>
                        <a:rPr lang="en-US" dirty="0"/>
                        <a:t>30</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12"/>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9472" y="25576219"/>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50036" y="25555597"/>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9"/>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13"/>
          <a:srcRect t="9916"/>
          <a:stretch/>
        </p:blipFill>
        <p:spPr>
          <a:xfrm>
            <a:off x="12881011" y="7499102"/>
            <a:ext cx="7696015" cy="4149682"/>
          </a:xfrm>
          <a:prstGeom prst="rect">
            <a:avLst/>
          </a:prstGeom>
        </p:spPr>
      </p:pic>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TotalTime>
  <Words>1807</Words>
  <Application>Microsoft Macintosh PowerPoint</Application>
  <PresentationFormat>Custom</PresentationFormat>
  <Paragraphs>138</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47</cp:revision>
  <dcterms:created xsi:type="dcterms:W3CDTF">2019-06-04T16:42:55Z</dcterms:created>
  <dcterms:modified xsi:type="dcterms:W3CDTF">2019-12-05T06:14:04Z</dcterms:modified>
</cp:coreProperties>
</file>